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3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98FF-0E73-4F3F-9684-11592E05A635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7918-AAE3-4B2C-A92B-A13F5EFF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264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98FF-0E73-4F3F-9684-11592E05A635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7918-AAE3-4B2C-A92B-A13F5EFF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8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98FF-0E73-4F3F-9684-11592E05A635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7918-AAE3-4B2C-A92B-A13F5EFF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2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98FF-0E73-4F3F-9684-11592E05A635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7918-AAE3-4B2C-A92B-A13F5EFF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97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98FF-0E73-4F3F-9684-11592E05A635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7918-AAE3-4B2C-A92B-A13F5EFF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60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98FF-0E73-4F3F-9684-11592E05A635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7918-AAE3-4B2C-A92B-A13F5EFF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552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98FF-0E73-4F3F-9684-11592E05A635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7918-AAE3-4B2C-A92B-A13F5EFF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8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98FF-0E73-4F3F-9684-11592E05A635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7918-AAE3-4B2C-A92B-A13F5EFF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34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98FF-0E73-4F3F-9684-11592E05A635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7918-AAE3-4B2C-A92B-A13F5EFF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2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98FF-0E73-4F3F-9684-11592E05A635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7918-AAE3-4B2C-A92B-A13F5EFF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1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98FF-0E73-4F3F-9684-11592E05A635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7918-AAE3-4B2C-A92B-A13F5EFF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5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798FF-0E73-4F3F-9684-11592E05A635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97918-AAE3-4B2C-A92B-A13F5EFF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74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466" y="1337734"/>
            <a:ext cx="11612880" cy="3807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143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317" y="1076229"/>
            <a:ext cx="10983215" cy="448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1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2516" y="502534"/>
            <a:ext cx="8493404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855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477" y="610992"/>
            <a:ext cx="9498258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010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277" y="597275"/>
            <a:ext cx="9718957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534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107" y="1589804"/>
            <a:ext cx="11145544" cy="356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814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SSJID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Nakagawa</dc:creator>
  <cp:lastModifiedBy>Brandon Nakagawa</cp:lastModifiedBy>
  <cp:revision>1</cp:revision>
  <dcterms:created xsi:type="dcterms:W3CDTF">2023-12-13T03:58:37Z</dcterms:created>
  <dcterms:modified xsi:type="dcterms:W3CDTF">2023-12-13T04:05:48Z</dcterms:modified>
</cp:coreProperties>
</file>